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E798F7-B2A6-4AF8-89CC-9CAD12F2E912}" v="2" dt="2024-11-03T16:10:45.7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17F51-0E95-4CF0-9876-1D956C5146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11A2B6-0D12-445A-9448-5199BA5915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E525B-4A68-404A-B6AD-FDE0F5728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85BA-D256-4315-B561-7B636EA22F5B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3A86-3592-44EF-9CBD-F4EB98412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98E74-D122-44A7-B5A4-5E4812F4B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190-19E6-40DE-92E5-5D5E467F53C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03638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42D3F-2F0A-4FBB-B306-80BB2FF74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549255-23AC-46B4-AF1D-F0CEC8AFC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022FD2-B6BC-4792-9B2E-3E37E3129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85BA-D256-4315-B561-7B636EA22F5B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FC845-A674-4F28-85B3-D08FF279C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7F3D3-BE84-4C70-A190-C09229606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190-19E6-40DE-92E5-5D5E467F53C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48569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0E7377-73E7-4E01-A662-5EFF7DECA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4D5CB2-5558-4A40-83FF-6303BB92CB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014F7-96D8-43FA-A9F6-1697338BF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85BA-D256-4315-B561-7B636EA22F5B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925D4-A8C3-4D4E-BFFB-648E5AFA6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13033C-90F9-448C-BA2E-78D2C8061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190-19E6-40DE-92E5-5D5E467F53C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01584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ACB10-8C32-49E5-90AE-A5C4A0D95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23BAE-F381-40E9-AF17-DD965C6C8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5CFF40-F850-4451-B75B-D58228022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85BA-D256-4315-B561-7B636EA22F5B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B2E78-AD33-4E4C-B49A-394EF7CCE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695F1-232F-4EDE-A4A0-0D9124087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190-19E6-40DE-92E5-5D5E467F53C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12318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FE454-8BA7-4B79-8107-5CDC041BD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B71CC6-C6BC-467A-A84D-90A7E0C210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E4D68-121E-4935-B76C-E5C5238D3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85BA-D256-4315-B561-7B636EA22F5B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AF62A-1519-4EFD-AC3E-E09FAB333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F7173-787E-48E1-8FCC-26036D7A7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190-19E6-40DE-92E5-5D5E467F53C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37925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81B50-5D04-40C4-A98E-CFCA2F641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868A6-E529-4ABE-B00A-1670F13E78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EF349C-9897-4B1B-9DF8-4CA4C6F20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F6EF8-F6DF-49CA-9984-284282D7B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85BA-D256-4315-B561-7B636EA22F5B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89C901-FCA7-469C-A01C-30210F049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AABC07-772D-430B-BC79-34D585F90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190-19E6-40DE-92E5-5D5E467F53C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5910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78854-04CF-4059-A93C-99CF07ABA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7E264F-2CB2-4211-96C4-D56087BEF1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27956C-2776-4B10-8149-3DEF96A0F3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EDC5F0-D4B6-4546-9DB8-81F64B3B3F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190DD2-9CFC-49C7-84B6-14C3C12AF6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32D8F1-1970-4B8C-922F-A7173C89F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85BA-D256-4315-B561-7B636EA22F5B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F706DE-075A-471C-AA51-2818A3D8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59CA22-7E23-4C99-BC7C-3D971F198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190-19E6-40DE-92E5-5D5E467F53C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37456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95EC5-C8F3-4229-870E-0EA80A6C6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2A454F-7E6F-4294-B413-10BB85212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85BA-D256-4315-B561-7B636EA22F5B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A740A0-1945-4E8A-A1CA-1C170FFF1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A53BE4-3DE7-482E-8D52-19D331C0F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190-19E6-40DE-92E5-5D5E467F53C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3149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0C1D18-8A4E-40A0-AC0B-9B2489BB7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85BA-D256-4315-B561-7B636EA22F5B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0104A2-37A7-43E8-95E4-B09FF77B0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D3C391-90D6-4829-93DE-A0FCC33BF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190-19E6-40DE-92E5-5D5E467F53C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20640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324ED-E86C-4BC9-B273-10792424F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B88A9-7FAE-43E0-B472-2DC32CB7F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0180C3-0653-4963-B90A-C2FA04ED6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AA6D5C-8E2E-4E0E-9920-7263D9E09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85BA-D256-4315-B561-7B636EA22F5B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270436-BEB8-46E1-B82C-7BD620E20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BDCBF2-42E7-40FE-9E2B-81148AEA5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190-19E6-40DE-92E5-5D5E467F53C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171052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7507C-DE24-4729-AE15-01778C4BD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3B7B5F-77A7-4AF4-AB0C-3A54197749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11AAAF-9DD5-4FBB-A319-7737A93607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8C5659-C449-4148-9029-39BF54EF4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E85BA-D256-4315-B561-7B636EA22F5B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CD0779-8BF7-4183-A292-E71B36328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FB478-F642-4398-8E18-CCB362F9E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6190-19E6-40DE-92E5-5D5E467F53C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66792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B3FEF8-A47D-4DE9-BF05-652D057ED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956587-8DB8-46D9-80B1-13950C279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4FAB0E-635F-4162-A07A-338B7544D1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E85BA-D256-4315-B561-7B636EA22F5B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E1EDE-00E8-4528-AA54-8E3655884D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F70D8-E3D8-4EE4-85AF-1103265CB9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16190-19E6-40DE-92E5-5D5E467F53C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22646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2F723-4E0B-4AEF-ADCB-244530806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429000"/>
            <a:ext cx="12192000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Immaanuvel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than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chankathil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ninnozhukum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raktham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Paapakkara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neengumathil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mungi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theernnaal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aarum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Enperkkeshu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marichennu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njaan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vishwasikkunnu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Paapam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ennil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ninnu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neekkaan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Yeshu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raktham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chinthi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55B9DB9-97F3-41BF-BB93-FBE7F159CA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02" y="195786"/>
            <a:ext cx="12192000" cy="3233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710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2F723-4E0B-4AEF-ADCB-244530806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429000"/>
            <a:ext cx="12192000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Kallan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krooshil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paapashaanthi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kandiee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uravayil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Avaneppol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njaanum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doshi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kanden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prathishaanthi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Enperkkeshu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marichennu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njaan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vishwasikkunnu</a:t>
            </a:r>
            <a:b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Paapam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ennil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ninnu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neekkaan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Yeshu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raktham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chinthi</a:t>
            </a:r>
            <a:endParaRPr lang="en-US" sz="40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3FEE65-9B77-4FD1-A7CB-31D33CB34B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01" y="195786"/>
            <a:ext cx="12192000" cy="3233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199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2F723-4E0B-4AEF-ADCB-244530806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429000"/>
            <a:ext cx="12192000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dirty="0" err="1">
                <a:effectLst/>
                <a:latin typeface="Calibri"/>
                <a:ea typeface="Calibri" panose="020F0502020204030204" pitchFamily="34" charset="0"/>
                <a:cs typeface="Calibri"/>
              </a:rPr>
              <a:t>Kunjaattin</a:t>
            </a:r>
            <a:r>
              <a:rPr lang="en-US" sz="4000" dirty="0">
                <a:effectLst/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lang="en-US" sz="4000" dirty="0" err="1">
                <a:effectLst/>
                <a:latin typeface="Calibri"/>
                <a:ea typeface="Calibri" panose="020F0502020204030204" pitchFamily="34" charset="0"/>
                <a:cs typeface="Calibri"/>
              </a:rPr>
              <a:t>vilayeriya</a:t>
            </a:r>
            <a:r>
              <a:rPr lang="en-US" sz="4000" dirty="0">
                <a:effectLst/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lang="en-US" sz="4000" dirty="0" err="1">
                <a:latin typeface="Calibri"/>
                <a:ea typeface="Calibri" panose="020F0502020204030204" pitchFamily="34" charset="0"/>
                <a:cs typeface="Calibri"/>
              </a:rPr>
              <a:t>rudhirathin</a:t>
            </a:r>
            <a:r>
              <a:rPr lang="en-US" sz="4000" dirty="0">
                <a:effectLst/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lang="en-US" sz="4000" dirty="0" err="1">
                <a:effectLst/>
                <a:latin typeface="Calibri"/>
                <a:ea typeface="Calibri" panose="020F0502020204030204" pitchFamily="34" charset="0"/>
                <a:cs typeface="Calibri"/>
              </a:rPr>
              <a:t>shakthi</a:t>
            </a:r>
            <a:r>
              <a:rPr lang="en-US" sz="4000" dirty="0">
                <a:effectLst/>
                <a:latin typeface="Calibri"/>
                <a:ea typeface="Calibri" panose="020F0502020204030204" pitchFamily="34" charset="0"/>
                <a:cs typeface="Calibri"/>
              </a:rPr>
              <a:t> 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 err="1">
                <a:effectLst/>
                <a:latin typeface="Calibri"/>
                <a:ea typeface="Calibri" panose="020F0502020204030204" pitchFamily="34" charset="0"/>
                <a:cs typeface="Calibri"/>
              </a:rPr>
              <a:t>Veendu</a:t>
            </a:r>
            <a:r>
              <a:rPr lang="en-US" sz="4000" dirty="0">
                <a:effectLst/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lang="en-US" sz="4000" dirty="0" err="1">
                <a:effectLst/>
                <a:latin typeface="Calibri"/>
                <a:ea typeface="Calibri" panose="020F0502020204030204" pitchFamily="34" charset="0"/>
                <a:cs typeface="Calibri"/>
              </a:rPr>
              <a:t>kollum</a:t>
            </a:r>
            <a:r>
              <a:rPr lang="en-US" sz="4000" dirty="0">
                <a:effectLst/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lang="en-US" sz="4000" dirty="0" err="1">
                <a:effectLst/>
                <a:latin typeface="Calibri"/>
                <a:ea typeface="Calibri" panose="020F0502020204030204" pitchFamily="34" charset="0"/>
                <a:cs typeface="Calibri"/>
              </a:rPr>
              <a:t>daiva</a:t>
            </a:r>
            <a:r>
              <a:rPr lang="en-US" sz="4000" dirty="0">
                <a:effectLst/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lang="en-US" sz="4000" dirty="0" err="1">
                <a:effectLst/>
                <a:latin typeface="Calibri"/>
                <a:ea typeface="Calibri" panose="020F0502020204030204" pitchFamily="34" charset="0"/>
                <a:cs typeface="Calibri"/>
              </a:rPr>
              <a:t>sabha</a:t>
            </a:r>
            <a:r>
              <a:rPr lang="en-US" sz="4000" dirty="0">
                <a:effectLst/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lang="en-US" sz="4000" dirty="0" err="1">
                <a:effectLst/>
                <a:latin typeface="Calibri"/>
                <a:ea typeface="Calibri" panose="020F0502020204030204" pitchFamily="34" charset="0"/>
                <a:cs typeface="Calibri"/>
              </a:rPr>
              <a:t>aake</a:t>
            </a:r>
            <a:r>
              <a:rPr lang="en-US" sz="4000" dirty="0">
                <a:effectLst/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lang="en-US" sz="4000" dirty="0" err="1">
                <a:effectLst/>
                <a:latin typeface="Calibri"/>
                <a:ea typeface="Calibri" panose="020F0502020204030204" pitchFamily="34" charset="0"/>
                <a:cs typeface="Calibri"/>
              </a:rPr>
              <a:t>visheshamaay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>
                <a:effectLst/>
                <a:latin typeface="Calibri"/>
                <a:ea typeface="Calibri" panose="020F0502020204030204" pitchFamily="34" charset="0"/>
                <a:cs typeface="Calibri"/>
              </a:rPr>
              <a:t>	</a:t>
            </a:r>
            <a:r>
              <a:rPr lang="en-US" sz="4000" i="1" dirty="0" err="1">
                <a:effectLst/>
                <a:latin typeface="Calibri"/>
                <a:ea typeface="Calibri" panose="020F0502020204030204" pitchFamily="34" charset="0"/>
                <a:cs typeface="Calibri"/>
              </a:rPr>
              <a:t>Enperkkeshu</a:t>
            </a:r>
            <a:r>
              <a:rPr lang="en-US" sz="4000" i="1" dirty="0">
                <a:effectLst/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lang="en-US" sz="4000" i="1" dirty="0" err="1">
                <a:effectLst/>
                <a:latin typeface="Calibri"/>
                <a:ea typeface="Calibri" panose="020F0502020204030204" pitchFamily="34" charset="0"/>
                <a:cs typeface="Calibri"/>
              </a:rPr>
              <a:t>marichennu</a:t>
            </a:r>
            <a:r>
              <a:rPr lang="en-US" sz="4000" i="1" dirty="0">
                <a:effectLst/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lang="en-US" sz="4000" i="1" dirty="0" err="1">
                <a:effectLst/>
                <a:latin typeface="Calibri"/>
                <a:ea typeface="Calibri" panose="020F0502020204030204" pitchFamily="34" charset="0"/>
                <a:cs typeface="Calibri"/>
              </a:rPr>
              <a:t>njaan</a:t>
            </a:r>
            <a:r>
              <a:rPr lang="en-US" sz="4000" i="1" dirty="0">
                <a:effectLst/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lang="en-US" sz="4000" i="1" dirty="0" err="1">
                <a:effectLst/>
                <a:latin typeface="Calibri"/>
                <a:ea typeface="Calibri" panose="020F0502020204030204" pitchFamily="34" charset="0"/>
                <a:cs typeface="Calibri"/>
              </a:rPr>
              <a:t>vishwasikkunnu</a:t>
            </a:r>
            <a:b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i="1" dirty="0">
                <a:effectLst/>
                <a:latin typeface="Calibri"/>
                <a:ea typeface="Calibri" panose="020F0502020204030204" pitchFamily="34" charset="0"/>
                <a:cs typeface="Calibri"/>
              </a:rPr>
              <a:t>	</a:t>
            </a:r>
            <a:r>
              <a:rPr lang="en-US" sz="4000" i="1" dirty="0" err="1">
                <a:effectLst/>
                <a:latin typeface="Calibri"/>
                <a:ea typeface="Calibri" panose="020F0502020204030204" pitchFamily="34" charset="0"/>
                <a:cs typeface="Calibri"/>
              </a:rPr>
              <a:t>Paapam</a:t>
            </a:r>
            <a:r>
              <a:rPr lang="en-US" sz="4000" i="1" dirty="0">
                <a:effectLst/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lang="en-US" sz="4000" i="1" dirty="0" err="1">
                <a:effectLst/>
                <a:latin typeface="Calibri"/>
                <a:ea typeface="Calibri" panose="020F0502020204030204" pitchFamily="34" charset="0"/>
                <a:cs typeface="Calibri"/>
              </a:rPr>
              <a:t>ennil</a:t>
            </a:r>
            <a:r>
              <a:rPr lang="en-US" sz="4000" i="1" dirty="0">
                <a:effectLst/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lang="en-US" sz="4000" i="1" dirty="0" err="1">
                <a:effectLst/>
                <a:latin typeface="Calibri"/>
                <a:ea typeface="Calibri" panose="020F0502020204030204" pitchFamily="34" charset="0"/>
                <a:cs typeface="Calibri"/>
              </a:rPr>
              <a:t>ninnu</a:t>
            </a:r>
            <a:r>
              <a:rPr lang="en-US" sz="4000" i="1" dirty="0">
                <a:effectLst/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lang="en-US" sz="4000" i="1" dirty="0" err="1">
                <a:effectLst/>
                <a:latin typeface="Calibri"/>
                <a:ea typeface="Calibri" panose="020F0502020204030204" pitchFamily="34" charset="0"/>
                <a:cs typeface="Calibri"/>
              </a:rPr>
              <a:t>neekkaan</a:t>
            </a:r>
            <a:r>
              <a:rPr lang="en-US" sz="4000" i="1" dirty="0">
                <a:effectLst/>
                <a:latin typeface="Calibri"/>
                <a:ea typeface="Calibri" panose="020F0502020204030204" pitchFamily="34" charset="0"/>
                <a:cs typeface="Calibri"/>
              </a:rPr>
              <a:t> Yeshu </a:t>
            </a:r>
            <a:r>
              <a:rPr lang="en-US" sz="4000" i="1" dirty="0" err="1">
                <a:effectLst/>
                <a:latin typeface="Calibri"/>
                <a:ea typeface="Calibri" panose="020F0502020204030204" pitchFamily="34" charset="0"/>
                <a:cs typeface="Calibri"/>
              </a:rPr>
              <a:t>raktham</a:t>
            </a:r>
            <a:r>
              <a:rPr lang="en-US" sz="4000" i="1" dirty="0">
                <a:effectLst/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lang="en-US" sz="4000" i="1" dirty="0" err="1">
                <a:effectLst/>
                <a:latin typeface="Calibri"/>
                <a:ea typeface="Calibri" panose="020F0502020204030204" pitchFamily="34" charset="0"/>
                <a:cs typeface="Calibri"/>
              </a:rPr>
              <a:t>chinthi</a:t>
            </a:r>
            <a:endParaRPr lang="en-US" sz="4000" i="1" dirty="0">
              <a:effectLst/>
              <a:latin typeface="Calibri"/>
              <a:ea typeface="Calibri" panose="020F0502020204030204" pitchFamily="34" charset="0"/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1097AF-7A96-4D0C-BED2-6AB6E7F88E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02" y="195786"/>
            <a:ext cx="12192000" cy="3233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352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2F723-4E0B-4AEF-ADCB-244530806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429000"/>
            <a:ext cx="12192000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Than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murivil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rakthaneer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njaan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kandannumuthal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than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Veendeduppin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sneham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thaanen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chintha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innumennum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Enperkkeshu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marichennu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njaan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vishwasikkunnu</a:t>
            </a:r>
            <a:b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Paapam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ennil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ninnu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neekkaan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Yeshu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raktham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chinthi</a:t>
            </a:r>
            <a:endParaRPr lang="en-US" sz="40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3E0B7F-FDCB-46FE-8CAF-922268175C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02" y="195786"/>
            <a:ext cx="12192000" cy="3233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884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2F723-4E0B-4AEF-ADCB-244530806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429000"/>
            <a:ext cx="12192000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Vikkulla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ente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ee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naavu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shavakuzhikkullil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Maunam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ennaal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ennaathmaavu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paadum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unnathathil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Enperkkeshu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marichennu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njaan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vishwasikkunnu</a:t>
            </a:r>
            <a:b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Paapam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ennil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ninnu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neekkaan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Yeshu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raktham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chinthi</a:t>
            </a:r>
            <a:endParaRPr lang="en-US" sz="40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5C4AC2-96AD-4217-B362-ECA41B7C9D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02" y="195786"/>
            <a:ext cx="12192000" cy="3233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730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B069716C0EE04E9B9BFE5CF304AAA3" ma:contentTypeVersion="2" ma:contentTypeDescription="Create a new document." ma:contentTypeScope="" ma:versionID="50c7f20b21558992eec3bee185249a69">
  <xsd:schema xmlns:xsd="http://www.w3.org/2001/XMLSchema" xmlns:xs="http://www.w3.org/2001/XMLSchema" xmlns:p="http://schemas.microsoft.com/office/2006/metadata/properties" xmlns:ns2="d7027104-440d-4d20-a578-e1d0db2aa117" targetNamespace="http://schemas.microsoft.com/office/2006/metadata/properties" ma:root="true" ma:fieldsID="365e03eed7084236436414f3cd00bf76" ns2:_="">
    <xsd:import namespace="d7027104-440d-4d20-a578-e1d0db2aa1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27104-440d-4d20-a578-e1d0db2aa1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EE9438-11B8-498D-91EB-C9AD02E6F9A0}">
  <ds:schemaRefs>
    <ds:schemaRef ds:uri="http://schemas.microsoft.com/office/2006/metadata/properties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d7027104-440d-4d20-a578-e1d0db2aa117"/>
  </ds:schemaRefs>
</ds:datastoreItem>
</file>

<file path=customXml/itemProps2.xml><?xml version="1.0" encoding="utf-8"?>
<ds:datastoreItem xmlns:ds="http://schemas.openxmlformats.org/officeDocument/2006/customXml" ds:itemID="{F942BAA8-D297-4FFD-845F-02F513B77B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027104-440d-4d20-a578-e1d0db2aa1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7E1FAB7-97D7-439F-BF86-03DCE856E29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136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Immaanuvel than chankathil ninnozhukum raktham Paapakkara neengumathil mungi theernnaal aarum   Enperkkeshu marichennu njaan vishwasikkunnu  Paapam ennil ninnu neekkaan Yeshu raktham chinthi</vt:lpstr>
      <vt:lpstr>Kallan krooshil paapashaanthi kandiee uravayil Avaneppol njaanum doshi kanden prathishaanthi   Enperkkeshu marichennu njaan vishwasikkunnu  Paapam ennil ninnu neekkaan Yeshu raktham chinthi</vt:lpstr>
      <vt:lpstr>Kunjaattin vilayeriya rudhirathin shakthi  Veendu kollum daiva sabha aake visheshamaay   Enperkkeshu marichennu njaan vishwasikkunnu  Paapam ennil ninnu neekkaan Yeshu raktham chinthi</vt:lpstr>
      <vt:lpstr>Than murivil rakthaneer njaan kandannumuthal than Veendeduppin sneham thaanen chintha innumennum   Enperkkeshu marichennu njaan vishwasikkunnu  Paapam ennil ninnu neekkaan Yeshu raktham chinthi</vt:lpstr>
      <vt:lpstr>Vikkulla ente ee naavu shavakuzhikkullil Maunam ennaal ennaathmaavu paadum unnathathil   Enperkkeshu marichennu njaan vishwasikkunnu  Paapam ennil ninnu neekkaan Yeshu raktham chinthi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ഇമ്മാനുവേല്‍ തന്‍ ചങ്കതില്‍ നിന്നൊഴുകും രക്തം</dc:title>
  <dc:subject>254</dc:subject>
  <dc:creator>Christie Varghese</dc:creator>
  <cp:keywords>Formatting Pending</cp:keywords>
  <cp:lastModifiedBy>Shaji Varghese</cp:lastModifiedBy>
  <cp:revision>4</cp:revision>
  <dcterms:created xsi:type="dcterms:W3CDTF">2022-03-06T05:56:29Z</dcterms:created>
  <dcterms:modified xsi:type="dcterms:W3CDTF">2024-11-03T16:10:47Z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0x010100E1B069716C0EE04E9B9BFE5CF304AAA3</vt:lpwstr>
  </property>
</Properties>
</file>